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8"/>
  </p:handoutMasterIdLst>
  <p:sldIdLst>
    <p:sldId id="256" r:id="rId2"/>
    <p:sldId id="271" r:id="rId3"/>
    <p:sldId id="274" r:id="rId4"/>
    <p:sldId id="272" r:id="rId5"/>
    <p:sldId id="268" r:id="rId6"/>
    <p:sldId id="275" r:id="rId7"/>
  </p:sldIdLst>
  <p:sldSz cx="9144000" cy="6858000" type="screen4x3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3A98"/>
    <a:srgbClr val="083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 autoAdjust="0"/>
    <p:restoredTop sz="94704" autoAdjust="0"/>
  </p:normalViewPr>
  <p:slideViewPr>
    <p:cSldViewPr snapToGrid="0" snapToObjects="1">
      <p:cViewPr>
        <p:scale>
          <a:sx n="114" d="100"/>
          <a:sy n="114" d="100"/>
        </p:scale>
        <p:origin x="-1554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DD184-6FAE-4596-84C4-248FED90447F}" type="datetimeFigureOut">
              <a:rPr lang="pl-PL" smtClean="0"/>
              <a:t>2025-10-29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F508B-8E6B-4C05-9C3E-10187722B4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84757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MK 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0"/>
            <a:ext cx="5486400" cy="5981700"/>
          </a:xfrm>
          <a:prstGeom prst="rect">
            <a:avLst/>
          </a:prstGeom>
          <a:noFill/>
        </p:spPr>
      </p:pic>
      <p:pic>
        <p:nvPicPr>
          <p:cNvPr id="7" name="Picture 6" descr="logo UMK poziom RG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"/>
            <a:ext cx="2667000" cy="11152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673" y="3867803"/>
            <a:ext cx="4755440" cy="1149336"/>
          </a:xfrm>
          <a:prstGeom prst="rect">
            <a:avLst/>
          </a:prstGeom>
        </p:spPr>
        <p:txBody>
          <a:bodyPr vert="horz"/>
          <a:lstStyle>
            <a:lvl1pPr algn="l">
              <a:defRPr sz="3200" b="1" i="0" strike="noStrike">
                <a:solidFill>
                  <a:srgbClr val="053A98"/>
                </a:solidFill>
              </a:defRPr>
            </a:lvl1pPr>
          </a:lstStyle>
          <a:p>
            <a:pPr>
              <a:lnSpc>
                <a:spcPts val="4000"/>
              </a:lnSpc>
              <a:tabLst/>
            </a:pPr>
            <a:r>
              <a:rPr lang="en-US" altLang="zh-CN" sz="3200" b="1" dirty="0" err="1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Kliknij</a:t>
            </a:r>
            <a:r>
              <a:rPr lang="en-US" altLang="zh-CN" sz="3200" b="1" dirty="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aby</a:t>
            </a:r>
            <a:r>
              <a:rPr lang="en-US" altLang="zh-CN" sz="3200" b="1" dirty="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dodać</a:t>
            </a:r>
            <a:r>
              <a:rPr lang="en-US" altLang="zh-CN" sz="3200" b="1" dirty="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/>
            </a:r>
            <a:br>
              <a:rPr lang="en-US" altLang="zh-CN" sz="3200" b="1" dirty="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</a:br>
            <a:r>
              <a:rPr lang="en-US" altLang="zh-CN" sz="3200" b="1" dirty="0" err="1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tytuł</a:t>
            </a:r>
            <a:r>
              <a:rPr lang="en-US" altLang="zh-CN" sz="3200" b="1" dirty="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prezentacji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5138" y="5017139"/>
            <a:ext cx="4755974" cy="88694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>
                <a:solidFill>
                  <a:srgbClr val="053A98"/>
                </a:solidFill>
              </a:defRPr>
            </a:lvl1pPr>
            <a:lvl2pPr>
              <a:defRPr sz="2400">
                <a:solidFill>
                  <a:srgbClr val="053A98"/>
                </a:solidFill>
              </a:defRPr>
            </a:lvl2pPr>
            <a:lvl3pPr>
              <a:defRPr sz="2400">
                <a:solidFill>
                  <a:srgbClr val="053A98"/>
                </a:solidFill>
              </a:defRPr>
            </a:lvl3pPr>
            <a:lvl4pPr>
              <a:defRPr sz="2400">
                <a:solidFill>
                  <a:srgbClr val="053A98"/>
                </a:solidFill>
              </a:defRPr>
            </a:lvl4pPr>
            <a:lvl5pPr>
              <a:defRPr sz="2400">
                <a:solidFill>
                  <a:srgbClr val="053A98"/>
                </a:solidFill>
              </a:defRPr>
            </a:lvl5pPr>
          </a:lstStyle>
          <a:p>
            <a:pPr lvl="0"/>
            <a:r>
              <a:rPr lang="pl-PL" dirty="0" smtClean="0"/>
              <a:t>Kliknij aby dodać podtytuł prezentacji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558809" y="5958253"/>
            <a:ext cx="1761057" cy="412934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fld id="{E4387F1C-31B5-E049-8F12-9FAEC8677B35}" type="datetime1">
              <a:rPr lang="pl-PL" sz="1800" smtClean="0">
                <a:solidFill>
                  <a:schemeClr val="bg1">
                    <a:lumMod val="65000"/>
                  </a:schemeClr>
                </a:solidFill>
                <a:latin typeface="Calibri" pitchFamily="18" charset="0"/>
                <a:cs typeface="Calibri" pitchFamily="18" charset="0"/>
              </a:rPr>
              <a:t>2025-10-29</a:t>
            </a:fld>
            <a:endParaRPr lang="en-US" sz="1800" dirty="0" err="1" smtClean="0">
              <a:solidFill>
                <a:schemeClr val="bg1">
                  <a:lumMod val="65000"/>
                </a:schemeClr>
              </a:solidFill>
              <a:latin typeface="Calibri" pitchFamily="18" charset="0"/>
              <a:cs typeface="Calib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066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MK Obraz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494785" y="4191000"/>
            <a:ext cx="3518915" cy="195913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tekst</a:t>
            </a: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3" hasCustomPrompt="1"/>
          </p:nvPr>
        </p:nvSpPr>
        <p:spPr>
          <a:xfrm>
            <a:off x="5" y="1276350"/>
            <a:ext cx="9143995" cy="17310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/>
          <a:lstStyle>
            <a:lvl1pPr marL="0" indent="0">
              <a:buNone/>
              <a:defRPr sz="2000"/>
            </a:lvl1pPr>
          </a:lstStyle>
          <a:p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obraz</a:t>
            </a:r>
            <a:endParaRPr lang="en-US" dirty="0"/>
          </a:p>
        </p:txBody>
      </p:sp>
      <p:sp>
        <p:nvSpPr>
          <p:cNvPr id="3" name="Freeform 2"/>
          <p:cNvSpPr/>
          <p:nvPr userDrawn="1"/>
        </p:nvSpPr>
        <p:spPr>
          <a:xfrm>
            <a:off x="5" y="0"/>
            <a:ext cx="6719557" cy="642035"/>
          </a:xfrm>
          <a:custGeom>
            <a:avLst/>
            <a:gdLst>
              <a:gd name="connsiteX0" fmla="*/ 6523875 w 6719557"/>
              <a:gd name="connsiteY0" fmla="*/ 431800 h 642035"/>
              <a:gd name="connsiteX1" fmla="*/ 6719557 w 6719557"/>
              <a:gd name="connsiteY1" fmla="*/ 0 h 642035"/>
              <a:gd name="connsiteX2" fmla="*/ 0 w 6719557"/>
              <a:gd name="connsiteY2" fmla="*/ 0 h 642035"/>
              <a:gd name="connsiteX3" fmla="*/ 0 w 6719557"/>
              <a:gd name="connsiteY3" fmla="*/ 642035 h 642035"/>
              <a:gd name="connsiteX4" fmla="*/ 6563728 w 6719557"/>
              <a:gd name="connsiteY4" fmla="*/ 642035 h 642035"/>
              <a:gd name="connsiteX5" fmla="*/ 6523875 w 6719557"/>
              <a:gd name="connsiteY5" fmla="*/ 431800 h 6420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6719557" h="642035">
                <a:moveTo>
                  <a:pt x="6523875" y="431800"/>
                </a:moveTo>
                <a:cubicBezTo>
                  <a:pt x="6523875" y="259664"/>
                  <a:pt x="6599656" y="105321"/>
                  <a:pt x="6719557" y="0"/>
                </a:cubicBezTo>
                <a:lnTo>
                  <a:pt x="0" y="0"/>
                </a:lnTo>
                <a:lnTo>
                  <a:pt x="0" y="642035"/>
                </a:lnTo>
                <a:lnTo>
                  <a:pt x="6563728" y="642035"/>
                </a:lnTo>
                <a:cubicBezTo>
                  <a:pt x="6538099" y="576897"/>
                  <a:pt x="6523875" y="506031"/>
                  <a:pt x="6523875" y="431800"/>
                </a:cubicBezTo>
              </a:path>
            </a:pathLst>
          </a:custGeom>
          <a:solidFill>
            <a:srgbClr val="053A98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 descr="logo UMK poziom RGB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85870"/>
            <a:ext cx="1981345" cy="828530"/>
          </a:xfrm>
          <a:prstGeom prst="rect">
            <a:avLst/>
          </a:prstGeom>
        </p:spPr>
      </p:pic>
      <p:sp>
        <p:nvSpPr>
          <p:cNvPr id="5" name="Text Placeholder 37"/>
          <p:cNvSpPr>
            <a:spLocks noGrp="1"/>
          </p:cNvSpPr>
          <p:nvPr>
            <p:ph type="body" sz="quarter" idx="19" hasCustomPrompt="1"/>
          </p:nvPr>
        </p:nvSpPr>
        <p:spPr>
          <a:xfrm>
            <a:off x="460166" y="113132"/>
            <a:ext cx="5877133" cy="25801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Kliknij aby dodać tytuł prezentacji</a:t>
            </a:r>
            <a:endParaRPr lang="en-US" dirty="0"/>
          </a:p>
        </p:txBody>
      </p:sp>
      <p:sp>
        <p:nvSpPr>
          <p:cNvPr id="6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460374" y="309403"/>
            <a:ext cx="5876925" cy="27093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podtytuł</a:t>
            </a:r>
            <a:r>
              <a:rPr lang="en-US" dirty="0" smtClean="0"/>
              <a:t> </a:t>
            </a:r>
            <a:r>
              <a:rPr lang="en-US" dirty="0" err="1" smtClean="0"/>
              <a:t>prezentacji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44836" y="6077156"/>
            <a:ext cx="420364" cy="39754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fld id="{A7771732-3C82-1545-98DD-8255A4E3438A}" type="slidenum">
              <a:rPr lang="en-US" sz="120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‹#›</a:t>
            </a:fld>
            <a:endParaRPr lang="en-US" sz="1200" dirty="0" err="1" smtClean="0">
              <a:solidFill>
                <a:srgbClr val="053A98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22" hasCustomPrompt="1"/>
          </p:nvPr>
        </p:nvSpPr>
        <p:spPr>
          <a:xfrm>
            <a:off x="494285" y="4191000"/>
            <a:ext cx="3645915" cy="195913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tekst</a:t>
            </a:r>
            <a:endParaRPr lang="en-US" dirty="0"/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24" hasCustomPrompt="1"/>
          </p:nvPr>
        </p:nvSpPr>
        <p:spPr>
          <a:xfrm>
            <a:off x="468987" y="3403600"/>
            <a:ext cx="7544713" cy="68579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1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tytuł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923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MK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0" y="594052"/>
            <a:ext cx="2286000" cy="6263948"/>
          </a:xfrm>
          <a:custGeom>
            <a:avLst/>
            <a:gdLst>
              <a:gd name="connsiteX0" fmla="*/ 0 w 2286000"/>
              <a:gd name="connsiteY0" fmla="*/ 6858000 h 6858000"/>
              <a:gd name="connsiteX1" fmla="*/ 2286000 w 2286000"/>
              <a:gd name="connsiteY1" fmla="*/ 6858000 h 6858000"/>
              <a:gd name="connsiteX2" fmla="*/ 2286000 w 2286000"/>
              <a:gd name="connsiteY2" fmla="*/ 0 h 6858000"/>
              <a:gd name="connsiteX3" fmla="*/ 0 w 2286000"/>
              <a:gd name="connsiteY3" fmla="*/ 0 h 6858000"/>
              <a:gd name="connsiteX4" fmla="*/ 0 w 2286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286000" h="6858000">
                <a:moveTo>
                  <a:pt x="0" y="6858000"/>
                </a:moveTo>
                <a:lnTo>
                  <a:pt x="2286000" y="6858000"/>
                </a:lnTo>
                <a:lnTo>
                  <a:pt x="228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053A98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 userDrawn="1"/>
        </p:nvSpPr>
        <p:spPr>
          <a:xfrm>
            <a:off x="5" y="0"/>
            <a:ext cx="6719557" cy="642035"/>
          </a:xfrm>
          <a:custGeom>
            <a:avLst/>
            <a:gdLst>
              <a:gd name="connsiteX0" fmla="*/ 6523875 w 6719557"/>
              <a:gd name="connsiteY0" fmla="*/ 431800 h 642035"/>
              <a:gd name="connsiteX1" fmla="*/ 6719557 w 6719557"/>
              <a:gd name="connsiteY1" fmla="*/ 0 h 642035"/>
              <a:gd name="connsiteX2" fmla="*/ 0 w 6719557"/>
              <a:gd name="connsiteY2" fmla="*/ 0 h 642035"/>
              <a:gd name="connsiteX3" fmla="*/ 0 w 6719557"/>
              <a:gd name="connsiteY3" fmla="*/ 642035 h 642035"/>
              <a:gd name="connsiteX4" fmla="*/ 6563728 w 6719557"/>
              <a:gd name="connsiteY4" fmla="*/ 642035 h 642035"/>
              <a:gd name="connsiteX5" fmla="*/ 6523875 w 6719557"/>
              <a:gd name="connsiteY5" fmla="*/ 431800 h 6420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6719557" h="642035">
                <a:moveTo>
                  <a:pt x="6523875" y="431800"/>
                </a:moveTo>
                <a:cubicBezTo>
                  <a:pt x="6523875" y="259664"/>
                  <a:pt x="6599656" y="105321"/>
                  <a:pt x="6719557" y="0"/>
                </a:cubicBezTo>
                <a:lnTo>
                  <a:pt x="0" y="0"/>
                </a:lnTo>
                <a:lnTo>
                  <a:pt x="0" y="642035"/>
                </a:lnTo>
                <a:lnTo>
                  <a:pt x="6563728" y="642035"/>
                </a:lnTo>
                <a:cubicBezTo>
                  <a:pt x="6538099" y="576897"/>
                  <a:pt x="6523875" y="506031"/>
                  <a:pt x="6523875" y="431800"/>
                </a:cubicBezTo>
              </a:path>
            </a:pathLst>
          </a:custGeom>
          <a:solidFill>
            <a:srgbClr val="053A98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4" descr="logo UMK poziom RGB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85870"/>
            <a:ext cx="1981345" cy="828530"/>
          </a:xfrm>
          <a:prstGeom prst="rect">
            <a:avLst/>
          </a:prstGeom>
        </p:spPr>
      </p:pic>
      <p:sp>
        <p:nvSpPr>
          <p:cNvPr id="6" name="TextBox 1"/>
          <p:cNvSpPr txBox="1"/>
          <p:nvPr userDrawn="1"/>
        </p:nvSpPr>
        <p:spPr>
          <a:xfrm>
            <a:off x="550852" y="1540354"/>
            <a:ext cx="1046460" cy="505856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r>
              <a:rPr lang="en-US" altLang="zh-CN" sz="2000" dirty="0" err="1" smtClean="0">
                <a:solidFill>
                  <a:schemeClr val="bg1"/>
                </a:solidFill>
                <a:latin typeface="Calibri" pitchFamily="18" charset="0"/>
                <a:cs typeface="Calibri" pitchFamily="18" charset="0"/>
              </a:rPr>
              <a:t>Spis</a:t>
            </a:r>
            <a:r>
              <a:rPr lang="en-US" altLang="zh-CN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chemeClr val="bg1"/>
                </a:solidFill>
                <a:latin typeface="Calibri" pitchFamily="18" charset="0"/>
                <a:cs typeface="Calibri" pitchFamily="18" charset="0"/>
              </a:rPr>
              <a:t>treści</a:t>
            </a:r>
            <a:endParaRPr lang="en-US" altLang="zh-CN" sz="2000" dirty="0" smtClean="0">
              <a:solidFill>
                <a:schemeClr val="bg1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29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2775681" y="2900858"/>
            <a:ext cx="5758718" cy="42187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0" baseline="0">
                <a:solidFill>
                  <a:srgbClr val="053A98"/>
                </a:solidFill>
              </a:defRPr>
            </a:lvl1pPr>
          </a:lstStyle>
          <a:p>
            <a:pPr lvl="0"/>
            <a:r>
              <a:rPr lang="en-US" dirty="0" smtClean="0"/>
              <a:t>4. </a:t>
            </a:r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rozdział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2775681" y="3331597"/>
            <a:ext cx="5758718" cy="42187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0" baseline="0">
                <a:solidFill>
                  <a:srgbClr val="053A98"/>
                </a:solidFill>
              </a:defRPr>
            </a:lvl1pPr>
          </a:lstStyle>
          <a:p>
            <a:pPr lvl="0"/>
            <a:r>
              <a:rPr lang="en-US" dirty="0" smtClean="0"/>
              <a:t>5. </a:t>
            </a:r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rozdział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1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2775681" y="3759718"/>
            <a:ext cx="5758718" cy="42187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0" baseline="0">
                <a:solidFill>
                  <a:srgbClr val="053A98"/>
                </a:solidFill>
              </a:defRPr>
            </a:lvl1pPr>
          </a:lstStyle>
          <a:p>
            <a:pPr lvl="0"/>
            <a:r>
              <a:rPr lang="en-US" dirty="0" smtClean="0"/>
              <a:t>6. </a:t>
            </a:r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rozdział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2775681" y="4194363"/>
            <a:ext cx="5758718" cy="42187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0" baseline="0">
                <a:solidFill>
                  <a:srgbClr val="053A98"/>
                </a:solidFill>
              </a:defRPr>
            </a:lvl1pPr>
          </a:lstStyle>
          <a:p>
            <a:pPr lvl="0"/>
            <a:r>
              <a:rPr lang="en-US" dirty="0" smtClean="0"/>
              <a:t>7. </a:t>
            </a:r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rozdział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2775681" y="4624707"/>
            <a:ext cx="5758718" cy="42187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0" baseline="0">
                <a:solidFill>
                  <a:srgbClr val="053A98"/>
                </a:solidFill>
              </a:defRPr>
            </a:lvl1pPr>
          </a:lstStyle>
          <a:p>
            <a:pPr lvl="0"/>
            <a:r>
              <a:rPr lang="en-US" dirty="0" smtClean="0"/>
              <a:t>8. </a:t>
            </a:r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rozdział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2775681" y="5055051"/>
            <a:ext cx="5758718" cy="42187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0" baseline="0">
                <a:solidFill>
                  <a:srgbClr val="053A98"/>
                </a:solidFill>
              </a:defRPr>
            </a:lvl1pPr>
          </a:lstStyle>
          <a:p>
            <a:pPr lvl="0"/>
            <a:r>
              <a:rPr lang="en-US" dirty="0" smtClean="0"/>
              <a:t>9. </a:t>
            </a:r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rozdział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5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2775681" y="5485845"/>
            <a:ext cx="5758718" cy="42187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0" baseline="0">
                <a:solidFill>
                  <a:srgbClr val="053A98"/>
                </a:solidFill>
              </a:defRPr>
            </a:lvl1pPr>
          </a:lstStyle>
          <a:p>
            <a:pPr lvl="0"/>
            <a:r>
              <a:rPr lang="en-US" dirty="0" smtClean="0"/>
              <a:t>10. </a:t>
            </a:r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rozdział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9" hasCustomPrompt="1"/>
          </p:nvPr>
        </p:nvSpPr>
        <p:spPr>
          <a:xfrm>
            <a:off x="460166" y="113132"/>
            <a:ext cx="5877133" cy="25801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Kliknij aby dodać tytuł prezentacji</a:t>
            </a:r>
            <a:endParaRPr lang="en-US" dirty="0"/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460374" y="309403"/>
            <a:ext cx="5876925" cy="27093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podtytuł</a:t>
            </a:r>
            <a:r>
              <a:rPr lang="en-US" dirty="0" smtClean="0"/>
              <a:t> </a:t>
            </a:r>
            <a:r>
              <a:rPr lang="en-US" dirty="0" err="1" smtClean="0"/>
              <a:t>prezentacji</a:t>
            </a:r>
            <a:endParaRPr lang="en-US" dirty="0"/>
          </a:p>
        </p:txBody>
      </p:sp>
      <p:sp>
        <p:nvSpPr>
          <p:cNvPr id="44" name="TextBox 43"/>
          <p:cNvSpPr txBox="1"/>
          <p:nvPr userDrawn="1"/>
        </p:nvSpPr>
        <p:spPr>
          <a:xfrm>
            <a:off x="544836" y="6077156"/>
            <a:ext cx="515614" cy="39754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fld id="{A7771732-3C82-1545-98DD-8255A4E3438A}" type="slidenum">
              <a:rPr lang="en-US" sz="120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‹#›</a:t>
            </a:fld>
            <a:endParaRPr lang="en-US" sz="1200" dirty="0" err="1" smtClean="0">
              <a:solidFill>
                <a:srgbClr val="FFFFFF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20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775681" y="2470514"/>
            <a:ext cx="5758718" cy="42187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0" baseline="0">
                <a:solidFill>
                  <a:srgbClr val="053A98"/>
                </a:solidFill>
              </a:defRPr>
            </a:lvl1pPr>
          </a:lstStyle>
          <a:p>
            <a:pPr lvl="0"/>
            <a:r>
              <a:rPr lang="en-US" dirty="0" smtClean="0"/>
              <a:t>3. </a:t>
            </a:r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rozdział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1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2775681" y="2044199"/>
            <a:ext cx="5758718" cy="42187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0" baseline="0">
                <a:solidFill>
                  <a:srgbClr val="053A98"/>
                </a:solidFill>
              </a:defRPr>
            </a:lvl1pPr>
          </a:lstStyle>
          <a:p>
            <a:pPr lvl="0"/>
            <a:r>
              <a:rPr lang="en-US" dirty="0" smtClean="0"/>
              <a:t>2. </a:t>
            </a:r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rozdział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2" name="Text Placeholder 23"/>
          <p:cNvSpPr>
            <a:spLocks noGrp="1"/>
          </p:cNvSpPr>
          <p:nvPr>
            <p:ph type="body" sz="quarter" idx="23" hasCustomPrompt="1"/>
          </p:nvPr>
        </p:nvSpPr>
        <p:spPr>
          <a:xfrm>
            <a:off x="2775681" y="1611844"/>
            <a:ext cx="5758718" cy="42187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0" baseline="0">
                <a:solidFill>
                  <a:srgbClr val="053A98"/>
                </a:solidFill>
              </a:defRPr>
            </a:lvl1pPr>
          </a:lstStyle>
          <a:p>
            <a:pPr lvl="0"/>
            <a:r>
              <a:rPr lang="en-US" dirty="0" smtClean="0"/>
              <a:t>1. </a:t>
            </a:r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rozdział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86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MK Numer Tytuł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 userDrawn="1"/>
        </p:nvSpPr>
        <p:spPr>
          <a:xfrm>
            <a:off x="5" y="0"/>
            <a:ext cx="6719557" cy="642035"/>
          </a:xfrm>
          <a:custGeom>
            <a:avLst/>
            <a:gdLst>
              <a:gd name="connsiteX0" fmla="*/ 6523875 w 6719557"/>
              <a:gd name="connsiteY0" fmla="*/ 431800 h 642035"/>
              <a:gd name="connsiteX1" fmla="*/ 6719557 w 6719557"/>
              <a:gd name="connsiteY1" fmla="*/ 0 h 642035"/>
              <a:gd name="connsiteX2" fmla="*/ 0 w 6719557"/>
              <a:gd name="connsiteY2" fmla="*/ 0 h 642035"/>
              <a:gd name="connsiteX3" fmla="*/ 0 w 6719557"/>
              <a:gd name="connsiteY3" fmla="*/ 642035 h 642035"/>
              <a:gd name="connsiteX4" fmla="*/ 6563728 w 6719557"/>
              <a:gd name="connsiteY4" fmla="*/ 642035 h 642035"/>
              <a:gd name="connsiteX5" fmla="*/ 6523875 w 6719557"/>
              <a:gd name="connsiteY5" fmla="*/ 431800 h 6420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6719557" h="642035">
                <a:moveTo>
                  <a:pt x="6523875" y="431800"/>
                </a:moveTo>
                <a:cubicBezTo>
                  <a:pt x="6523875" y="259664"/>
                  <a:pt x="6599656" y="105321"/>
                  <a:pt x="6719557" y="0"/>
                </a:cubicBezTo>
                <a:lnTo>
                  <a:pt x="0" y="0"/>
                </a:lnTo>
                <a:lnTo>
                  <a:pt x="0" y="642035"/>
                </a:lnTo>
                <a:lnTo>
                  <a:pt x="6563728" y="642035"/>
                </a:lnTo>
                <a:cubicBezTo>
                  <a:pt x="6538099" y="576897"/>
                  <a:pt x="6523875" y="506031"/>
                  <a:pt x="6523875" y="431800"/>
                </a:cubicBezTo>
              </a:path>
            </a:pathLst>
          </a:custGeom>
          <a:solidFill>
            <a:srgbClr val="053A98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4" descr="logo UMK poziom RGB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85870"/>
            <a:ext cx="1981345" cy="828530"/>
          </a:xfrm>
          <a:prstGeom prst="rect">
            <a:avLst/>
          </a:prstGeom>
        </p:spPr>
      </p:pic>
      <p:sp>
        <p:nvSpPr>
          <p:cNvPr id="6" name="Text Placeholder 37"/>
          <p:cNvSpPr>
            <a:spLocks noGrp="1"/>
          </p:cNvSpPr>
          <p:nvPr>
            <p:ph type="body" sz="quarter" idx="19" hasCustomPrompt="1"/>
          </p:nvPr>
        </p:nvSpPr>
        <p:spPr>
          <a:xfrm>
            <a:off x="460166" y="113132"/>
            <a:ext cx="5877133" cy="25801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Kliknij aby dodać tytuł prezentacji</a:t>
            </a:r>
            <a:endParaRPr lang="en-US" dirty="0"/>
          </a:p>
        </p:txBody>
      </p:sp>
      <p:sp>
        <p:nvSpPr>
          <p:cNvPr id="7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460374" y="309403"/>
            <a:ext cx="5876925" cy="27093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podtytuł</a:t>
            </a:r>
            <a:r>
              <a:rPr lang="en-US" dirty="0" smtClean="0"/>
              <a:t> </a:t>
            </a:r>
            <a:r>
              <a:rPr lang="en-US" dirty="0" err="1" smtClean="0"/>
              <a:t>prezentacji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544836" y="6077156"/>
            <a:ext cx="420364" cy="39754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fld id="{A7771732-3C82-1545-98DD-8255A4E3438A}" type="slidenum">
              <a:rPr lang="en-US" sz="120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‹#›</a:t>
            </a:fld>
            <a:endParaRPr lang="en-US" sz="1200" dirty="0" err="1" smtClean="0">
              <a:solidFill>
                <a:srgbClr val="053A98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 hasCustomPrompt="1"/>
          </p:nvPr>
        </p:nvSpPr>
        <p:spPr>
          <a:xfrm>
            <a:off x="469899" y="3263900"/>
            <a:ext cx="5867399" cy="25781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tekst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2" hasCustomPrompt="1"/>
          </p:nvPr>
        </p:nvSpPr>
        <p:spPr>
          <a:xfrm>
            <a:off x="469900" y="2273300"/>
            <a:ext cx="5867399" cy="9271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="1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tytuł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3" hasCustomPrompt="1"/>
          </p:nvPr>
        </p:nvSpPr>
        <p:spPr>
          <a:xfrm>
            <a:off x="469900" y="1193800"/>
            <a:ext cx="5867398" cy="1016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7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pl-PL" dirty="0" smtClean="0"/>
              <a:t>1.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30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MK Tytuł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5" y="0"/>
            <a:ext cx="6719557" cy="642035"/>
          </a:xfrm>
          <a:custGeom>
            <a:avLst/>
            <a:gdLst>
              <a:gd name="connsiteX0" fmla="*/ 6523875 w 6719557"/>
              <a:gd name="connsiteY0" fmla="*/ 431800 h 642035"/>
              <a:gd name="connsiteX1" fmla="*/ 6719557 w 6719557"/>
              <a:gd name="connsiteY1" fmla="*/ 0 h 642035"/>
              <a:gd name="connsiteX2" fmla="*/ 0 w 6719557"/>
              <a:gd name="connsiteY2" fmla="*/ 0 h 642035"/>
              <a:gd name="connsiteX3" fmla="*/ 0 w 6719557"/>
              <a:gd name="connsiteY3" fmla="*/ 642035 h 642035"/>
              <a:gd name="connsiteX4" fmla="*/ 6563728 w 6719557"/>
              <a:gd name="connsiteY4" fmla="*/ 642035 h 642035"/>
              <a:gd name="connsiteX5" fmla="*/ 6523875 w 6719557"/>
              <a:gd name="connsiteY5" fmla="*/ 431800 h 6420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6719557" h="642035">
                <a:moveTo>
                  <a:pt x="6523875" y="431800"/>
                </a:moveTo>
                <a:cubicBezTo>
                  <a:pt x="6523875" y="259664"/>
                  <a:pt x="6599656" y="105321"/>
                  <a:pt x="6719557" y="0"/>
                </a:cubicBezTo>
                <a:lnTo>
                  <a:pt x="0" y="0"/>
                </a:lnTo>
                <a:lnTo>
                  <a:pt x="0" y="642035"/>
                </a:lnTo>
                <a:lnTo>
                  <a:pt x="6563728" y="642035"/>
                </a:lnTo>
                <a:cubicBezTo>
                  <a:pt x="6538099" y="576897"/>
                  <a:pt x="6523875" y="506031"/>
                  <a:pt x="6523875" y="431800"/>
                </a:cubicBezTo>
              </a:path>
            </a:pathLst>
          </a:custGeom>
          <a:solidFill>
            <a:srgbClr val="053A98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 descr="logo UMK poziom RGB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85870"/>
            <a:ext cx="1981345" cy="828530"/>
          </a:xfrm>
          <a:prstGeom prst="rect">
            <a:avLst/>
          </a:prstGeom>
        </p:spPr>
      </p:pic>
      <p:sp>
        <p:nvSpPr>
          <p:cNvPr id="5" name="Text Placeholder 37"/>
          <p:cNvSpPr>
            <a:spLocks noGrp="1"/>
          </p:cNvSpPr>
          <p:nvPr>
            <p:ph type="body" sz="quarter" idx="19" hasCustomPrompt="1"/>
          </p:nvPr>
        </p:nvSpPr>
        <p:spPr>
          <a:xfrm>
            <a:off x="460166" y="113132"/>
            <a:ext cx="5877133" cy="25801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Kliknij aby dodać tytuł prezentacji</a:t>
            </a:r>
            <a:endParaRPr lang="en-US" dirty="0"/>
          </a:p>
        </p:txBody>
      </p:sp>
      <p:sp>
        <p:nvSpPr>
          <p:cNvPr id="6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460374" y="309403"/>
            <a:ext cx="5876925" cy="27093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podtytuł</a:t>
            </a:r>
            <a:r>
              <a:rPr lang="en-US" dirty="0" smtClean="0"/>
              <a:t> </a:t>
            </a:r>
            <a:r>
              <a:rPr lang="en-US" dirty="0" err="1" smtClean="0"/>
              <a:t>prezentacji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44836" y="6077156"/>
            <a:ext cx="420364" cy="39754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fld id="{A7771732-3C82-1545-98DD-8255A4E3438A}" type="slidenum">
              <a:rPr lang="en-US" sz="120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‹#›</a:t>
            </a:fld>
            <a:endParaRPr lang="en-US" sz="1200" dirty="0" err="1" smtClean="0">
              <a:solidFill>
                <a:srgbClr val="053A98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469899" y="2438400"/>
            <a:ext cx="7594601" cy="3429000"/>
          </a:xfrm>
          <a:prstGeom prst="rect">
            <a:avLst/>
          </a:prstGeom>
        </p:spPr>
        <p:txBody>
          <a:bodyPr vert="horz"/>
          <a:lstStyle>
            <a:lvl1pPr marL="285750" indent="-285750">
              <a:buFont typeface="Wingdings" charset="2"/>
              <a:buChar char=""/>
              <a:defRPr sz="1400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tekst</a:t>
            </a:r>
          </a:p>
          <a:p>
            <a:pPr lvl="0"/>
            <a:endParaRPr lang="pl-PL" dirty="0" smtClean="0"/>
          </a:p>
          <a:p>
            <a:pPr lvl="0"/>
            <a:endParaRPr lang="en-US" dirty="0"/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23" hasCustomPrompt="1"/>
          </p:nvPr>
        </p:nvSpPr>
        <p:spPr>
          <a:xfrm>
            <a:off x="469900" y="1460500"/>
            <a:ext cx="5867399" cy="9271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="1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tytuł</a:t>
            </a:r>
          </a:p>
        </p:txBody>
      </p:sp>
    </p:spTree>
    <p:extLst>
      <p:ext uri="{BB962C8B-B14F-4D97-AF65-F5344CB8AC3E}">
        <p14:creationId xmlns:p14="http://schemas.microsoft.com/office/powerpoint/2010/main" val="924552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MK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5" y="0"/>
            <a:ext cx="6719557" cy="642035"/>
          </a:xfrm>
          <a:custGeom>
            <a:avLst/>
            <a:gdLst>
              <a:gd name="connsiteX0" fmla="*/ 6523875 w 6719557"/>
              <a:gd name="connsiteY0" fmla="*/ 431800 h 642035"/>
              <a:gd name="connsiteX1" fmla="*/ 6719557 w 6719557"/>
              <a:gd name="connsiteY1" fmla="*/ 0 h 642035"/>
              <a:gd name="connsiteX2" fmla="*/ 0 w 6719557"/>
              <a:gd name="connsiteY2" fmla="*/ 0 h 642035"/>
              <a:gd name="connsiteX3" fmla="*/ 0 w 6719557"/>
              <a:gd name="connsiteY3" fmla="*/ 642035 h 642035"/>
              <a:gd name="connsiteX4" fmla="*/ 6563728 w 6719557"/>
              <a:gd name="connsiteY4" fmla="*/ 642035 h 642035"/>
              <a:gd name="connsiteX5" fmla="*/ 6523875 w 6719557"/>
              <a:gd name="connsiteY5" fmla="*/ 431800 h 6420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6719557" h="642035">
                <a:moveTo>
                  <a:pt x="6523875" y="431800"/>
                </a:moveTo>
                <a:cubicBezTo>
                  <a:pt x="6523875" y="259664"/>
                  <a:pt x="6599656" y="105321"/>
                  <a:pt x="6719557" y="0"/>
                </a:cubicBezTo>
                <a:lnTo>
                  <a:pt x="0" y="0"/>
                </a:lnTo>
                <a:lnTo>
                  <a:pt x="0" y="642035"/>
                </a:lnTo>
                <a:lnTo>
                  <a:pt x="6563728" y="642035"/>
                </a:lnTo>
                <a:cubicBezTo>
                  <a:pt x="6538099" y="576897"/>
                  <a:pt x="6523875" y="506031"/>
                  <a:pt x="6523875" y="431800"/>
                </a:cubicBezTo>
              </a:path>
            </a:pathLst>
          </a:custGeom>
          <a:solidFill>
            <a:srgbClr val="053A98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 descr="logo UMK poziom RGB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85870"/>
            <a:ext cx="1981345" cy="828530"/>
          </a:xfrm>
          <a:prstGeom prst="rect">
            <a:avLst/>
          </a:prstGeom>
        </p:spPr>
      </p:pic>
      <p:sp>
        <p:nvSpPr>
          <p:cNvPr id="5" name="Text Placeholder 37"/>
          <p:cNvSpPr>
            <a:spLocks noGrp="1"/>
          </p:cNvSpPr>
          <p:nvPr>
            <p:ph type="body" sz="quarter" idx="19" hasCustomPrompt="1"/>
          </p:nvPr>
        </p:nvSpPr>
        <p:spPr>
          <a:xfrm>
            <a:off x="460166" y="113132"/>
            <a:ext cx="5877133" cy="25801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Kliknij aby dodać tytuł prezentacji</a:t>
            </a:r>
            <a:endParaRPr lang="en-US" dirty="0"/>
          </a:p>
        </p:txBody>
      </p:sp>
      <p:sp>
        <p:nvSpPr>
          <p:cNvPr id="6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460374" y="309403"/>
            <a:ext cx="5876925" cy="27093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podtytuł</a:t>
            </a:r>
            <a:r>
              <a:rPr lang="en-US" dirty="0" smtClean="0"/>
              <a:t> </a:t>
            </a:r>
            <a:r>
              <a:rPr lang="en-US" dirty="0" err="1" smtClean="0"/>
              <a:t>prezentacji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44836" y="6077156"/>
            <a:ext cx="420364" cy="39754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fld id="{A7771732-3C82-1545-98DD-8255A4E3438A}" type="slidenum">
              <a:rPr lang="en-US" sz="120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‹#›</a:t>
            </a:fld>
            <a:endParaRPr lang="en-US" sz="1200" dirty="0" err="1" smtClean="0">
              <a:solidFill>
                <a:srgbClr val="053A98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469899" y="1460500"/>
            <a:ext cx="7594601" cy="4406900"/>
          </a:xfrm>
          <a:prstGeom prst="rect">
            <a:avLst/>
          </a:prstGeom>
        </p:spPr>
        <p:txBody>
          <a:bodyPr vert="horz"/>
          <a:lstStyle>
            <a:lvl1pPr marL="0" indent="0">
              <a:buFont typeface="Wingdings" charset="2"/>
              <a:buNone/>
              <a:defRPr sz="1400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tekst</a:t>
            </a:r>
          </a:p>
          <a:p>
            <a:pPr lvl="0"/>
            <a:endParaRPr lang="pl-PL" dirty="0" smtClean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035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MK Tytuł Obraz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544836" y="6077156"/>
            <a:ext cx="420364" cy="39754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fld id="{A7771732-3C82-1545-98DD-8255A4E3438A}" type="slidenum">
              <a:rPr lang="en-US" sz="120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‹#›</a:t>
            </a:fld>
            <a:endParaRPr lang="en-US" sz="1200" dirty="0" err="1" smtClean="0">
              <a:solidFill>
                <a:srgbClr val="053A98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5" name="Freeform 4"/>
          <p:cNvSpPr/>
          <p:nvPr userDrawn="1"/>
        </p:nvSpPr>
        <p:spPr>
          <a:xfrm>
            <a:off x="5" y="0"/>
            <a:ext cx="6719557" cy="642035"/>
          </a:xfrm>
          <a:custGeom>
            <a:avLst/>
            <a:gdLst>
              <a:gd name="connsiteX0" fmla="*/ 6523875 w 6719557"/>
              <a:gd name="connsiteY0" fmla="*/ 431800 h 642035"/>
              <a:gd name="connsiteX1" fmla="*/ 6719557 w 6719557"/>
              <a:gd name="connsiteY1" fmla="*/ 0 h 642035"/>
              <a:gd name="connsiteX2" fmla="*/ 0 w 6719557"/>
              <a:gd name="connsiteY2" fmla="*/ 0 h 642035"/>
              <a:gd name="connsiteX3" fmla="*/ 0 w 6719557"/>
              <a:gd name="connsiteY3" fmla="*/ 642035 h 642035"/>
              <a:gd name="connsiteX4" fmla="*/ 6563728 w 6719557"/>
              <a:gd name="connsiteY4" fmla="*/ 642035 h 642035"/>
              <a:gd name="connsiteX5" fmla="*/ 6523875 w 6719557"/>
              <a:gd name="connsiteY5" fmla="*/ 431800 h 6420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6719557" h="642035">
                <a:moveTo>
                  <a:pt x="6523875" y="431800"/>
                </a:moveTo>
                <a:cubicBezTo>
                  <a:pt x="6523875" y="259664"/>
                  <a:pt x="6599656" y="105321"/>
                  <a:pt x="6719557" y="0"/>
                </a:cubicBezTo>
                <a:lnTo>
                  <a:pt x="0" y="0"/>
                </a:lnTo>
                <a:lnTo>
                  <a:pt x="0" y="642035"/>
                </a:lnTo>
                <a:lnTo>
                  <a:pt x="6563728" y="642035"/>
                </a:lnTo>
                <a:cubicBezTo>
                  <a:pt x="6538099" y="576897"/>
                  <a:pt x="6523875" y="506031"/>
                  <a:pt x="6523875" y="431800"/>
                </a:cubicBezTo>
              </a:path>
            </a:pathLst>
          </a:custGeom>
          <a:solidFill>
            <a:srgbClr val="053A98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5" descr="logo UMK poziom RGB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85870"/>
            <a:ext cx="1981345" cy="828530"/>
          </a:xfrm>
          <a:prstGeom prst="rect">
            <a:avLst/>
          </a:prstGeom>
        </p:spPr>
      </p:pic>
      <p:sp>
        <p:nvSpPr>
          <p:cNvPr id="7" name="Text Placeholder 37"/>
          <p:cNvSpPr>
            <a:spLocks noGrp="1"/>
          </p:cNvSpPr>
          <p:nvPr>
            <p:ph type="body" sz="quarter" idx="19" hasCustomPrompt="1"/>
          </p:nvPr>
        </p:nvSpPr>
        <p:spPr>
          <a:xfrm>
            <a:off x="460166" y="113132"/>
            <a:ext cx="5877133" cy="25801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Kliknij aby dodać tytuł prezentacji</a:t>
            </a:r>
            <a:endParaRPr lang="en-US" dirty="0"/>
          </a:p>
        </p:txBody>
      </p:sp>
      <p:sp>
        <p:nvSpPr>
          <p:cNvPr id="8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460374" y="309403"/>
            <a:ext cx="5876925" cy="27093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podtytuł</a:t>
            </a:r>
            <a:r>
              <a:rPr lang="en-US" dirty="0" smtClean="0"/>
              <a:t> </a:t>
            </a:r>
            <a:r>
              <a:rPr lang="en-US" dirty="0" err="1" smtClean="0"/>
              <a:t>prezentacji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472866" y="1219201"/>
            <a:ext cx="7515434" cy="15875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200" baseline="0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tytuł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2" hasCustomPrompt="1"/>
          </p:nvPr>
        </p:nvSpPr>
        <p:spPr>
          <a:xfrm>
            <a:off x="4457845" y="2946403"/>
            <a:ext cx="3530455" cy="305127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tekst</a:t>
            </a:r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544836" y="2946403"/>
            <a:ext cx="3454076" cy="30512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/>
          <a:lstStyle>
            <a:lvl1pPr marL="0" indent="0">
              <a:buNone/>
              <a:defRPr sz="2000"/>
            </a:lvl1pPr>
          </a:lstStyle>
          <a:p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369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MK Tekst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5" y="0"/>
            <a:ext cx="6719557" cy="642035"/>
          </a:xfrm>
          <a:custGeom>
            <a:avLst/>
            <a:gdLst>
              <a:gd name="connsiteX0" fmla="*/ 6523875 w 6719557"/>
              <a:gd name="connsiteY0" fmla="*/ 431800 h 642035"/>
              <a:gd name="connsiteX1" fmla="*/ 6719557 w 6719557"/>
              <a:gd name="connsiteY1" fmla="*/ 0 h 642035"/>
              <a:gd name="connsiteX2" fmla="*/ 0 w 6719557"/>
              <a:gd name="connsiteY2" fmla="*/ 0 h 642035"/>
              <a:gd name="connsiteX3" fmla="*/ 0 w 6719557"/>
              <a:gd name="connsiteY3" fmla="*/ 642035 h 642035"/>
              <a:gd name="connsiteX4" fmla="*/ 6563728 w 6719557"/>
              <a:gd name="connsiteY4" fmla="*/ 642035 h 642035"/>
              <a:gd name="connsiteX5" fmla="*/ 6523875 w 6719557"/>
              <a:gd name="connsiteY5" fmla="*/ 431800 h 6420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6719557" h="642035">
                <a:moveTo>
                  <a:pt x="6523875" y="431800"/>
                </a:moveTo>
                <a:cubicBezTo>
                  <a:pt x="6523875" y="259664"/>
                  <a:pt x="6599656" y="105321"/>
                  <a:pt x="6719557" y="0"/>
                </a:cubicBezTo>
                <a:lnTo>
                  <a:pt x="0" y="0"/>
                </a:lnTo>
                <a:lnTo>
                  <a:pt x="0" y="642035"/>
                </a:lnTo>
                <a:lnTo>
                  <a:pt x="6563728" y="642035"/>
                </a:lnTo>
                <a:cubicBezTo>
                  <a:pt x="6538099" y="576897"/>
                  <a:pt x="6523875" y="506031"/>
                  <a:pt x="6523875" y="431800"/>
                </a:cubicBezTo>
              </a:path>
            </a:pathLst>
          </a:custGeom>
          <a:solidFill>
            <a:srgbClr val="053A98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 descr="logo UMK poziom RGB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85870"/>
            <a:ext cx="1981345" cy="828530"/>
          </a:xfrm>
          <a:prstGeom prst="rect">
            <a:avLst/>
          </a:prstGeom>
        </p:spPr>
      </p:pic>
      <p:sp>
        <p:nvSpPr>
          <p:cNvPr id="5" name="Text Placeholder 37"/>
          <p:cNvSpPr>
            <a:spLocks noGrp="1"/>
          </p:cNvSpPr>
          <p:nvPr>
            <p:ph type="body" sz="quarter" idx="19" hasCustomPrompt="1"/>
          </p:nvPr>
        </p:nvSpPr>
        <p:spPr>
          <a:xfrm>
            <a:off x="460166" y="113132"/>
            <a:ext cx="5877133" cy="25801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Kliknij aby dodać tytuł prezentacji</a:t>
            </a:r>
            <a:endParaRPr lang="en-US" dirty="0"/>
          </a:p>
        </p:txBody>
      </p:sp>
      <p:sp>
        <p:nvSpPr>
          <p:cNvPr id="6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460374" y="309403"/>
            <a:ext cx="5876925" cy="27093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podtytuł</a:t>
            </a:r>
            <a:r>
              <a:rPr lang="en-US" dirty="0" smtClean="0"/>
              <a:t> </a:t>
            </a:r>
            <a:r>
              <a:rPr lang="en-US" dirty="0" err="1" smtClean="0"/>
              <a:t>prezentacji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44836" y="6077156"/>
            <a:ext cx="420364" cy="39754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fld id="{A7771732-3C82-1545-98DD-8255A4E3438A}" type="slidenum">
              <a:rPr lang="en-US" sz="120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‹#›</a:t>
            </a:fld>
            <a:endParaRPr lang="en-US" sz="1200" dirty="0" err="1" smtClean="0">
              <a:solidFill>
                <a:srgbClr val="053A98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4571491" y="1286142"/>
            <a:ext cx="4572509" cy="51429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/>
          <a:lstStyle>
            <a:lvl1pPr marL="0" indent="0">
              <a:buNone/>
              <a:defRPr sz="2000"/>
            </a:lvl1pPr>
          </a:lstStyle>
          <a:p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obraz</a:t>
            </a:r>
            <a:endParaRPr lang="en-US" dirty="0"/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22" hasCustomPrompt="1"/>
          </p:nvPr>
        </p:nvSpPr>
        <p:spPr>
          <a:xfrm>
            <a:off x="468636" y="1651000"/>
            <a:ext cx="3530455" cy="438959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tekst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043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MK Duże 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5" y="0"/>
            <a:ext cx="6719557" cy="642035"/>
          </a:xfrm>
          <a:custGeom>
            <a:avLst/>
            <a:gdLst>
              <a:gd name="connsiteX0" fmla="*/ 6523875 w 6719557"/>
              <a:gd name="connsiteY0" fmla="*/ 431800 h 642035"/>
              <a:gd name="connsiteX1" fmla="*/ 6719557 w 6719557"/>
              <a:gd name="connsiteY1" fmla="*/ 0 h 642035"/>
              <a:gd name="connsiteX2" fmla="*/ 0 w 6719557"/>
              <a:gd name="connsiteY2" fmla="*/ 0 h 642035"/>
              <a:gd name="connsiteX3" fmla="*/ 0 w 6719557"/>
              <a:gd name="connsiteY3" fmla="*/ 642035 h 642035"/>
              <a:gd name="connsiteX4" fmla="*/ 6563728 w 6719557"/>
              <a:gd name="connsiteY4" fmla="*/ 642035 h 642035"/>
              <a:gd name="connsiteX5" fmla="*/ 6523875 w 6719557"/>
              <a:gd name="connsiteY5" fmla="*/ 431800 h 6420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6719557" h="642035">
                <a:moveTo>
                  <a:pt x="6523875" y="431800"/>
                </a:moveTo>
                <a:cubicBezTo>
                  <a:pt x="6523875" y="259664"/>
                  <a:pt x="6599656" y="105321"/>
                  <a:pt x="6719557" y="0"/>
                </a:cubicBezTo>
                <a:lnTo>
                  <a:pt x="0" y="0"/>
                </a:lnTo>
                <a:lnTo>
                  <a:pt x="0" y="642035"/>
                </a:lnTo>
                <a:lnTo>
                  <a:pt x="6563728" y="642035"/>
                </a:lnTo>
                <a:cubicBezTo>
                  <a:pt x="6538099" y="576897"/>
                  <a:pt x="6523875" y="506031"/>
                  <a:pt x="6523875" y="431800"/>
                </a:cubicBezTo>
              </a:path>
            </a:pathLst>
          </a:custGeom>
          <a:solidFill>
            <a:srgbClr val="053A98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 Placeholder 37"/>
          <p:cNvSpPr>
            <a:spLocks noGrp="1"/>
          </p:cNvSpPr>
          <p:nvPr>
            <p:ph type="body" sz="quarter" idx="19" hasCustomPrompt="1"/>
          </p:nvPr>
        </p:nvSpPr>
        <p:spPr>
          <a:xfrm>
            <a:off x="460166" y="113132"/>
            <a:ext cx="5877133" cy="25801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Kliknij aby dodać tytuł prezentacji</a:t>
            </a:r>
            <a:endParaRPr lang="en-US" dirty="0"/>
          </a:p>
        </p:txBody>
      </p:sp>
      <p:sp>
        <p:nvSpPr>
          <p:cNvPr id="6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460374" y="309403"/>
            <a:ext cx="5876925" cy="27093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podtytuł</a:t>
            </a:r>
            <a:r>
              <a:rPr lang="en-US" dirty="0" smtClean="0"/>
              <a:t> </a:t>
            </a:r>
            <a:r>
              <a:rPr lang="en-US" dirty="0" err="1" smtClean="0"/>
              <a:t>prezentacji</a:t>
            </a: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552575" y="1286141"/>
            <a:ext cx="8585200" cy="4715095"/>
          </a:xfrm>
          <a:custGeom>
            <a:avLst/>
            <a:gdLst>
              <a:gd name="connsiteX0" fmla="*/ 0 w 8585200"/>
              <a:gd name="connsiteY0" fmla="*/ 0 h 4714607"/>
              <a:gd name="connsiteX1" fmla="*/ 8585200 w 8585200"/>
              <a:gd name="connsiteY1" fmla="*/ 0 h 4714607"/>
              <a:gd name="connsiteX2" fmla="*/ 8585200 w 8585200"/>
              <a:gd name="connsiteY2" fmla="*/ 4714607 h 4714607"/>
              <a:gd name="connsiteX3" fmla="*/ 0 w 8585200"/>
              <a:gd name="connsiteY3" fmla="*/ 4714607 h 4714607"/>
              <a:gd name="connsiteX4" fmla="*/ 0 w 8585200"/>
              <a:gd name="connsiteY4" fmla="*/ 0 h 4714607"/>
              <a:gd name="connsiteX0" fmla="*/ 0 w 8585200"/>
              <a:gd name="connsiteY0" fmla="*/ 0 h 4714607"/>
              <a:gd name="connsiteX1" fmla="*/ 8585200 w 8585200"/>
              <a:gd name="connsiteY1" fmla="*/ 0 h 4714607"/>
              <a:gd name="connsiteX2" fmla="*/ 8585200 w 8585200"/>
              <a:gd name="connsiteY2" fmla="*/ 4714607 h 4714607"/>
              <a:gd name="connsiteX3" fmla="*/ 4660899 w 8585200"/>
              <a:gd name="connsiteY3" fmla="*/ 4708259 h 4714607"/>
              <a:gd name="connsiteX4" fmla="*/ 0 w 8585200"/>
              <a:gd name="connsiteY4" fmla="*/ 4714607 h 4714607"/>
              <a:gd name="connsiteX5" fmla="*/ 0 w 8585200"/>
              <a:gd name="connsiteY5" fmla="*/ 0 h 4714607"/>
              <a:gd name="connsiteX0" fmla="*/ 0 w 8585200"/>
              <a:gd name="connsiteY0" fmla="*/ 0 h 4714607"/>
              <a:gd name="connsiteX1" fmla="*/ 8585200 w 8585200"/>
              <a:gd name="connsiteY1" fmla="*/ 0 h 4714607"/>
              <a:gd name="connsiteX2" fmla="*/ 8585200 w 8585200"/>
              <a:gd name="connsiteY2" fmla="*/ 4714607 h 4714607"/>
              <a:gd name="connsiteX3" fmla="*/ 6476999 w 8585200"/>
              <a:gd name="connsiteY3" fmla="*/ 4708259 h 4714607"/>
              <a:gd name="connsiteX4" fmla="*/ 4660899 w 8585200"/>
              <a:gd name="connsiteY4" fmla="*/ 4708259 h 4714607"/>
              <a:gd name="connsiteX5" fmla="*/ 0 w 8585200"/>
              <a:gd name="connsiteY5" fmla="*/ 4714607 h 4714607"/>
              <a:gd name="connsiteX6" fmla="*/ 0 w 8585200"/>
              <a:gd name="connsiteY6" fmla="*/ 0 h 4714607"/>
              <a:gd name="connsiteX0" fmla="*/ 0 w 8585200"/>
              <a:gd name="connsiteY0" fmla="*/ 0 h 4714607"/>
              <a:gd name="connsiteX1" fmla="*/ 8585200 w 8585200"/>
              <a:gd name="connsiteY1" fmla="*/ 0 h 4714607"/>
              <a:gd name="connsiteX2" fmla="*/ 8585200 w 8585200"/>
              <a:gd name="connsiteY2" fmla="*/ 4714607 h 4714607"/>
              <a:gd name="connsiteX3" fmla="*/ 6476999 w 8585200"/>
              <a:gd name="connsiteY3" fmla="*/ 4708259 h 4714607"/>
              <a:gd name="connsiteX4" fmla="*/ 4660899 w 8585200"/>
              <a:gd name="connsiteY4" fmla="*/ 4708259 h 4714607"/>
              <a:gd name="connsiteX5" fmla="*/ 0 w 8585200"/>
              <a:gd name="connsiteY5" fmla="*/ 4714607 h 4714607"/>
              <a:gd name="connsiteX6" fmla="*/ 1512 w 8585200"/>
              <a:gd name="connsiteY6" fmla="*/ 3868448 h 4714607"/>
              <a:gd name="connsiteX7" fmla="*/ 0 w 8585200"/>
              <a:gd name="connsiteY7" fmla="*/ 0 h 4714607"/>
              <a:gd name="connsiteX0" fmla="*/ 0 w 8585200"/>
              <a:gd name="connsiteY0" fmla="*/ 0 h 4714607"/>
              <a:gd name="connsiteX1" fmla="*/ 8585200 w 8585200"/>
              <a:gd name="connsiteY1" fmla="*/ 0 h 4714607"/>
              <a:gd name="connsiteX2" fmla="*/ 8585200 w 8585200"/>
              <a:gd name="connsiteY2" fmla="*/ 4714607 h 4714607"/>
              <a:gd name="connsiteX3" fmla="*/ 6476999 w 8585200"/>
              <a:gd name="connsiteY3" fmla="*/ 4708259 h 4714607"/>
              <a:gd name="connsiteX4" fmla="*/ 0 w 8585200"/>
              <a:gd name="connsiteY4" fmla="*/ 4714607 h 4714607"/>
              <a:gd name="connsiteX5" fmla="*/ 1512 w 8585200"/>
              <a:gd name="connsiteY5" fmla="*/ 3868448 h 4714607"/>
              <a:gd name="connsiteX6" fmla="*/ 0 w 8585200"/>
              <a:gd name="connsiteY6" fmla="*/ 0 h 4714607"/>
              <a:gd name="connsiteX0" fmla="*/ 0 w 8585200"/>
              <a:gd name="connsiteY0" fmla="*/ 0 h 4714607"/>
              <a:gd name="connsiteX1" fmla="*/ 8585200 w 8585200"/>
              <a:gd name="connsiteY1" fmla="*/ 0 h 4714607"/>
              <a:gd name="connsiteX2" fmla="*/ 8585200 w 8585200"/>
              <a:gd name="connsiteY2" fmla="*/ 4714607 h 4714607"/>
              <a:gd name="connsiteX3" fmla="*/ 0 w 8585200"/>
              <a:gd name="connsiteY3" fmla="*/ 4714607 h 4714607"/>
              <a:gd name="connsiteX4" fmla="*/ 1512 w 8585200"/>
              <a:gd name="connsiteY4" fmla="*/ 3868448 h 4714607"/>
              <a:gd name="connsiteX5" fmla="*/ 0 w 8585200"/>
              <a:gd name="connsiteY5" fmla="*/ 0 h 4714607"/>
              <a:gd name="connsiteX0" fmla="*/ 0 w 8585200"/>
              <a:gd name="connsiteY0" fmla="*/ 0 h 4715095"/>
              <a:gd name="connsiteX1" fmla="*/ 8585200 w 8585200"/>
              <a:gd name="connsiteY1" fmla="*/ 0 h 4715095"/>
              <a:gd name="connsiteX2" fmla="*/ 8585200 w 8585200"/>
              <a:gd name="connsiteY2" fmla="*/ 4714607 h 4715095"/>
              <a:gd name="connsiteX3" fmla="*/ 4023316 w 8585200"/>
              <a:gd name="connsiteY3" fmla="*/ 4715095 h 4715095"/>
              <a:gd name="connsiteX4" fmla="*/ 0 w 8585200"/>
              <a:gd name="connsiteY4" fmla="*/ 4714607 h 4715095"/>
              <a:gd name="connsiteX5" fmla="*/ 1512 w 8585200"/>
              <a:gd name="connsiteY5" fmla="*/ 3868448 h 4715095"/>
              <a:gd name="connsiteX6" fmla="*/ 0 w 8585200"/>
              <a:gd name="connsiteY6" fmla="*/ 0 h 4715095"/>
              <a:gd name="connsiteX0" fmla="*/ 0 w 8585200"/>
              <a:gd name="connsiteY0" fmla="*/ 0 h 4715095"/>
              <a:gd name="connsiteX1" fmla="*/ 8585200 w 8585200"/>
              <a:gd name="connsiteY1" fmla="*/ 0 h 4715095"/>
              <a:gd name="connsiteX2" fmla="*/ 8585200 w 8585200"/>
              <a:gd name="connsiteY2" fmla="*/ 4714607 h 4715095"/>
              <a:gd name="connsiteX3" fmla="*/ 4023316 w 8585200"/>
              <a:gd name="connsiteY3" fmla="*/ 4715095 h 4715095"/>
              <a:gd name="connsiteX4" fmla="*/ 4021804 w 8585200"/>
              <a:gd name="connsiteY4" fmla="*/ 3874185 h 4715095"/>
              <a:gd name="connsiteX5" fmla="*/ 1512 w 8585200"/>
              <a:gd name="connsiteY5" fmla="*/ 3868448 h 4715095"/>
              <a:gd name="connsiteX6" fmla="*/ 0 w 8585200"/>
              <a:gd name="connsiteY6" fmla="*/ 0 h 4715095"/>
              <a:gd name="connsiteX0" fmla="*/ 0 w 8585200"/>
              <a:gd name="connsiteY0" fmla="*/ 0 h 4715095"/>
              <a:gd name="connsiteX1" fmla="*/ 8585200 w 8585200"/>
              <a:gd name="connsiteY1" fmla="*/ 0 h 4715095"/>
              <a:gd name="connsiteX2" fmla="*/ 8585200 w 8585200"/>
              <a:gd name="connsiteY2" fmla="*/ 4714607 h 4715095"/>
              <a:gd name="connsiteX3" fmla="*/ 4023316 w 8585200"/>
              <a:gd name="connsiteY3" fmla="*/ 4715095 h 4715095"/>
              <a:gd name="connsiteX4" fmla="*/ 4034255 w 8585200"/>
              <a:gd name="connsiteY4" fmla="*/ 3867960 h 4715095"/>
              <a:gd name="connsiteX5" fmla="*/ 1512 w 8585200"/>
              <a:gd name="connsiteY5" fmla="*/ 3868448 h 4715095"/>
              <a:gd name="connsiteX6" fmla="*/ 0 w 8585200"/>
              <a:gd name="connsiteY6" fmla="*/ 0 h 4715095"/>
              <a:gd name="connsiteX0" fmla="*/ 0 w 8585200"/>
              <a:gd name="connsiteY0" fmla="*/ 0 h 4715095"/>
              <a:gd name="connsiteX1" fmla="*/ 8585200 w 8585200"/>
              <a:gd name="connsiteY1" fmla="*/ 0 h 4715095"/>
              <a:gd name="connsiteX2" fmla="*/ 8585200 w 8585200"/>
              <a:gd name="connsiteY2" fmla="*/ 4714607 h 4715095"/>
              <a:gd name="connsiteX3" fmla="*/ 4023316 w 8585200"/>
              <a:gd name="connsiteY3" fmla="*/ 4715095 h 4715095"/>
              <a:gd name="connsiteX4" fmla="*/ 4015578 w 8585200"/>
              <a:gd name="connsiteY4" fmla="*/ 3867960 h 4715095"/>
              <a:gd name="connsiteX5" fmla="*/ 1512 w 8585200"/>
              <a:gd name="connsiteY5" fmla="*/ 3868448 h 4715095"/>
              <a:gd name="connsiteX6" fmla="*/ 0 w 8585200"/>
              <a:gd name="connsiteY6" fmla="*/ 0 h 4715095"/>
              <a:gd name="connsiteX0" fmla="*/ 0 w 8585200"/>
              <a:gd name="connsiteY0" fmla="*/ 0 h 4715095"/>
              <a:gd name="connsiteX1" fmla="*/ 8585200 w 8585200"/>
              <a:gd name="connsiteY1" fmla="*/ 0 h 4715095"/>
              <a:gd name="connsiteX2" fmla="*/ 8585200 w 8585200"/>
              <a:gd name="connsiteY2" fmla="*/ 4714607 h 4715095"/>
              <a:gd name="connsiteX3" fmla="*/ 4023316 w 8585200"/>
              <a:gd name="connsiteY3" fmla="*/ 4715095 h 4715095"/>
              <a:gd name="connsiteX4" fmla="*/ 4507409 w 8585200"/>
              <a:gd name="connsiteY4" fmla="*/ 3867960 h 4715095"/>
              <a:gd name="connsiteX5" fmla="*/ 1512 w 8585200"/>
              <a:gd name="connsiteY5" fmla="*/ 3868448 h 4715095"/>
              <a:gd name="connsiteX6" fmla="*/ 0 w 8585200"/>
              <a:gd name="connsiteY6" fmla="*/ 0 h 4715095"/>
              <a:gd name="connsiteX0" fmla="*/ 0 w 8585200"/>
              <a:gd name="connsiteY0" fmla="*/ 0 h 4715095"/>
              <a:gd name="connsiteX1" fmla="*/ 8585200 w 8585200"/>
              <a:gd name="connsiteY1" fmla="*/ 0 h 4715095"/>
              <a:gd name="connsiteX2" fmla="*/ 8585200 w 8585200"/>
              <a:gd name="connsiteY2" fmla="*/ 4714607 h 4715095"/>
              <a:gd name="connsiteX3" fmla="*/ 4023316 w 8585200"/>
              <a:gd name="connsiteY3" fmla="*/ 4715095 h 4715095"/>
              <a:gd name="connsiteX4" fmla="*/ 4015578 w 8585200"/>
              <a:gd name="connsiteY4" fmla="*/ 3867960 h 4715095"/>
              <a:gd name="connsiteX5" fmla="*/ 1512 w 8585200"/>
              <a:gd name="connsiteY5" fmla="*/ 3868448 h 4715095"/>
              <a:gd name="connsiteX6" fmla="*/ 0 w 8585200"/>
              <a:gd name="connsiteY6" fmla="*/ 0 h 4715095"/>
              <a:gd name="connsiteX0" fmla="*/ 0 w 8585200"/>
              <a:gd name="connsiteY0" fmla="*/ 0 h 4715095"/>
              <a:gd name="connsiteX1" fmla="*/ 8585200 w 8585200"/>
              <a:gd name="connsiteY1" fmla="*/ 0 h 4715095"/>
              <a:gd name="connsiteX2" fmla="*/ 8585200 w 8585200"/>
              <a:gd name="connsiteY2" fmla="*/ 4714607 h 4715095"/>
              <a:gd name="connsiteX3" fmla="*/ 4023316 w 8585200"/>
              <a:gd name="connsiteY3" fmla="*/ 4715095 h 4715095"/>
              <a:gd name="connsiteX4" fmla="*/ 4034255 w 8585200"/>
              <a:gd name="connsiteY4" fmla="*/ 3867960 h 4715095"/>
              <a:gd name="connsiteX5" fmla="*/ 1512 w 8585200"/>
              <a:gd name="connsiteY5" fmla="*/ 3868448 h 4715095"/>
              <a:gd name="connsiteX6" fmla="*/ 0 w 8585200"/>
              <a:gd name="connsiteY6" fmla="*/ 0 h 4715095"/>
              <a:gd name="connsiteX0" fmla="*/ 0 w 8585200"/>
              <a:gd name="connsiteY0" fmla="*/ 0 h 4715095"/>
              <a:gd name="connsiteX1" fmla="*/ 8585200 w 8585200"/>
              <a:gd name="connsiteY1" fmla="*/ 0 h 4715095"/>
              <a:gd name="connsiteX2" fmla="*/ 8585200 w 8585200"/>
              <a:gd name="connsiteY2" fmla="*/ 4714607 h 4715095"/>
              <a:gd name="connsiteX3" fmla="*/ 4023316 w 8585200"/>
              <a:gd name="connsiteY3" fmla="*/ 4715095 h 4715095"/>
              <a:gd name="connsiteX4" fmla="*/ 4021804 w 8585200"/>
              <a:gd name="connsiteY4" fmla="*/ 3867960 h 4715095"/>
              <a:gd name="connsiteX5" fmla="*/ 1512 w 8585200"/>
              <a:gd name="connsiteY5" fmla="*/ 3868448 h 4715095"/>
              <a:gd name="connsiteX6" fmla="*/ 0 w 8585200"/>
              <a:gd name="connsiteY6" fmla="*/ 0 h 4715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85200" h="4715095">
                <a:moveTo>
                  <a:pt x="0" y="0"/>
                </a:moveTo>
                <a:lnTo>
                  <a:pt x="8585200" y="0"/>
                </a:lnTo>
                <a:lnTo>
                  <a:pt x="8585200" y="4714607"/>
                </a:lnTo>
                <a:lnTo>
                  <a:pt x="4023316" y="4715095"/>
                </a:lnTo>
                <a:cubicBezTo>
                  <a:pt x="4020737" y="4432717"/>
                  <a:pt x="4024383" y="4150338"/>
                  <a:pt x="4021804" y="3867960"/>
                </a:cubicBezTo>
                <a:lnTo>
                  <a:pt x="1512" y="386844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/>
          <a:lstStyle>
            <a:lvl1pPr marL="0" indent="0">
              <a:buNone/>
              <a:defRPr sz="2000"/>
            </a:lvl1pPr>
          </a:lstStyle>
          <a:p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obraz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44836" y="6077156"/>
            <a:ext cx="420364" cy="39754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fld id="{A7771732-3C82-1545-98DD-8255A4E3438A}" type="slidenum">
              <a:rPr lang="en-US" sz="120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‹#›</a:t>
            </a:fld>
            <a:endParaRPr lang="en-US" sz="1200" dirty="0" err="1" smtClean="0">
              <a:solidFill>
                <a:srgbClr val="053A98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22" hasCustomPrompt="1"/>
          </p:nvPr>
        </p:nvSpPr>
        <p:spPr>
          <a:xfrm>
            <a:off x="494037" y="5308601"/>
            <a:ext cx="3938264" cy="69214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podpis</a:t>
            </a:r>
            <a:endParaRPr lang="en-US" dirty="0"/>
          </a:p>
        </p:txBody>
      </p:sp>
      <p:pic>
        <p:nvPicPr>
          <p:cNvPr id="9" name="Picture 8" descr="logo UMK poziom RGB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85870"/>
            <a:ext cx="1981345" cy="82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93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MK Kilka zdję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0"/>
          <p:cNvSpPr>
            <a:spLocks noGrp="1"/>
          </p:cNvSpPr>
          <p:nvPr>
            <p:ph type="pic" sz="quarter" idx="25" hasCustomPrompt="1"/>
          </p:nvPr>
        </p:nvSpPr>
        <p:spPr>
          <a:xfrm>
            <a:off x="3430593" y="3643312"/>
            <a:ext cx="5713407" cy="23557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/>
          <a:lstStyle>
            <a:lvl1pPr marL="0" indent="0">
              <a:buNone/>
              <a:defRPr sz="2000"/>
            </a:lvl1pPr>
          </a:lstStyle>
          <a:p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obraz</a:t>
            </a:r>
            <a:endParaRPr lang="en-US" dirty="0"/>
          </a:p>
        </p:txBody>
      </p:sp>
      <p:sp>
        <p:nvSpPr>
          <p:cNvPr id="16" name="Picture Placeholder 10"/>
          <p:cNvSpPr>
            <a:spLocks noGrp="1"/>
          </p:cNvSpPr>
          <p:nvPr>
            <p:ph type="pic" sz="quarter" idx="24" hasCustomPrompt="1"/>
          </p:nvPr>
        </p:nvSpPr>
        <p:spPr>
          <a:xfrm>
            <a:off x="1" y="3643312"/>
            <a:ext cx="3115688" cy="19288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/>
          <a:lstStyle>
            <a:lvl1pPr marL="0" indent="0">
              <a:buNone/>
              <a:defRPr sz="2000"/>
            </a:lvl1pPr>
          </a:lstStyle>
          <a:p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obraz</a:t>
            </a:r>
            <a:endParaRPr lang="en-US" dirty="0"/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23" hasCustomPrompt="1"/>
          </p:nvPr>
        </p:nvSpPr>
        <p:spPr>
          <a:xfrm>
            <a:off x="5" y="1276350"/>
            <a:ext cx="5713407" cy="2144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/>
          <a:lstStyle>
            <a:lvl1pPr marL="0" indent="0">
              <a:buNone/>
              <a:defRPr sz="2000"/>
            </a:lvl1pPr>
          </a:lstStyle>
          <a:p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obraz</a:t>
            </a:r>
            <a:endParaRPr lang="en-US" dirty="0"/>
          </a:p>
        </p:txBody>
      </p:sp>
      <p:sp>
        <p:nvSpPr>
          <p:cNvPr id="3" name="Freeform 2"/>
          <p:cNvSpPr/>
          <p:nvPr userDrawn="1"/>
        </p:nvSpPr>
        <p:spPr>
          <a:xfrm>
            <a:off x="5" y="0"/>
            <a:ext cx="6719557" cy="642035"/>
          </a:xfrm>
          <a:custGeom>
            <a:avLst/>
            <a:gdLst>
              <a:gd name="connsiteX0" fmla="*/ 6523875 w 6719557"/>
              <a:gd name="connsiteY0" fmla="*/ 431800 h 642035"/>
              <a:gd name="connsiteX1" fmla="*/ 6719557 w 6719557"/>
              <a:gd name="connsiteY1" fmla="*/ 0 h 642035"/>
              <a:gd name="connsiteX2" fmla="*/ 0 w 6719557"/>
              <a:gd name="connsiteY2" fmla="*/ 0 h 642035"/>
              <a:gd name="connsiteX3" fmla="*/ 0 w 6719557"/>
              <a:gd name="connsiteY3" fmla="*/ 642035 h 642035"/>
              <a:gd name="connsiteX4" fmla="*/ 6563728 w 6719557"/>
              <a:gd name="connsiteY4" fmla="*/ 642035 h 642035"/>
              <a:gd name="connsiteX5" fmla="*/ 6523875 w 6719557"/>
              <a:gd name="connsiteY5" fmla="*/ 431800 h 6420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6719557" h="642035">
                <a:moveTo>
                  <a:pt x="6523875" y="431800"/>
                </a:moveTo>
                <a:cubicBezTo>
                  <a:pt x="6523875" y="259664"/>
                  <a:pt x="6599656" y="105321"/>
                  <a:pt x="6719557" y="0"/>
                </a:cubicBezTo>
                <a:lnTo>
                  <a:pt x="0" y="0"/>
                </a:lnTo>
                <a:lnTo>
                  <a:pt x="0" y="642035"/>
                </a:lnTo>
                <a:lnTo>
                  <a:pt x="6563728" y="642035"/>
                </a:lnTo>
                <a:cubicBezTo>
                  <a:pt x="6538099" y="576897"/>
                  <a:pt x="6523875" y="506031"/>
                  <a:pt x="6523875" y="431800"/>
                </a:cubicBezTo>
              </a:path>
            </a:pathLst>
          </a:custGeom>
          <a:solidFill>
            <a:srgbClr val="053A98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 descr="logo UMK poziom RGB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85870"/>
            <a:ext cx="1981345" cy="828530"/>
          </a:xfrm>
          <a:prstGeom prst="rect">
            <a:avLst/>
          </a:prstGeom>
        </p:spPr>
      </p:pic>
      <p:sp>
        <p:nvSpPr>
          <p:cNvPr id="5" name="Text Placeholder 37"/>
          <p:cNvSpPr>
            <a:spLocks noGrp="1"/>
          </p:cNvSpPr>
          <p:nvPr>
            <p:ph type="body" sz="quarter" idx="19" hasCustomPrompt="1"/>
          </p:nvPr>
        </p:nvSpPr>
        <p:spPr>
          <a:xfrm>
            <a:off x="460166" y="113132"/>
            <a:ext cx="5877133" cy="25801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Kliknij aby dodać tytuł prezentacji</a:t>
            </a:r>
            <a:endParaRPr lang="en-US" dirty="0"/>
          </a:p>
        </p:txBody>
      </p:sp>
      <p:sp>
        <p:nvSpPr>
          <p:cNvPr id="6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460374" y="309403"/>
            <a:ext cx="5876925" cy="27093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podtytuł</a:t>
            </a:r>
            <a:r>
              <a:rPr lang="en-US" dirty="0" smtClean="0"/>
              <a:t> </a:t>
            </a:r>
            <a:r>
              <a:rPr lang="en-US" dirty="0" err="1" smtClean="0"/>
              <a:t>prezentacji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44836" y="6077156"/>
            <a:ext cx="420364" cy="39754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fld id="{A7771732-3C82-1545-98DD-8255A4E3438A}" type="slidenum">
              <a:rPr lang="en-US" sz="120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‹#›</a:t>
            </a:fld>
            <a:endParaRPr lang="en-US" sz="1200" dirty="0" err="1" smtClean="0">
              <a:solidFill>
                <a:srgbClr val="053A98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6007838" y="1276351"/>
            <a:ext cx="3136162" cy="2144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/>
          <a:lstStyle>
            <a:lvl1pPr marL="0" indent="0">
              <a:buNone/>
              <a:defRPr sz="2000"/>
            </a:lvl1pPr>
          </a:lstStyle>
          <a:p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obraz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22" hasCustomPrompt="1"/>
          </p:nvPr>
        </p:nvSpPr>
        <p:spPr>
          <a:xfrm>
            <a:off x="460374" y="5640286"/>
            <a:ext cx="2854326" cy="45980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podpis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039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5930900" y="4011425"/>
            <a:ext cx="2286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600" b="0" i="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Office Theme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496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8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ost.amu.edu.pl/jak-powstal-most/regulamin/" TargetMode="External"/><Relationship Id="rId2" Type="http://schemas.openxmlformats.org/officeDocument/2006/relationships/hyperlink" Target="https://serwisy.umk.pl/dzorgan/z/IxrdpL/2_Regulamin_studiow_tekst_jednolity.pdf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ost.amu.edu.pl/" TargetMode="External"/><Relationship Id="rId2" Type="http://schemas.openxmlformats.org/officeDocument/2006/relationships/hyperlink" Target="https://www.umk.pl/studenci/mobilnosc/most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hyperlink" Target="https://www.facebook.com/programmost2000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Program MOST – praktyczny poradnik</a:t>
            </a:r>
            <a:endParaRPr lang="en-US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1963"/>
            <a:ext cx="4948518" cy="166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797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Program MOST – praktyczny poradnik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22"/>
          </p:nvPr>
        </p:nvSpPr>
        <p:spPr>
          <a:xfrm>
            <a:off x="469899" y="1460500"/>
            <a:ext cx="7867277" cy="4406900"/>
          </a:xfrm>
        </p:spPr>
        <p:txBody>
          <a:bodyPr/>
          <a:lstStyle/>
          <a:p>
            <a:r>
              <a:rPr lang="pl-PL" dirty="0" smtClean="0"/>
              <a:t>Terminy:</a:t>
            </a:r>
          </a:p>
          <a:p>
            <a:pPr marL="342900" indent="-342900">
              <a:buAutoNum type="arabicPeriod"/>
            </a:pPr>
            <a:r>
              <a:rPr lang="pl-PL" dirty="0" smtClean="0"/>
              <a:t>Złożenie porozumienia o programie zajęć w uczelni przyjmującej (kopia) i macierzystej (oryginał) do: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W semestrze zimowym: do 30 października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W semestrze letnim: do 15 marca</a:t>
            </a:r>
          </a:p>
          <a:p>
            <a:endParaRPr lang="pl-PL" dirty="0" smtClean="0"/>
          </a:p>
          <a:p>
            <a:r>
              <a:rPr lang="pl-PL" dirty="0" smtClean="0"/>
              <a:t>2.     Złożenie rezygnacji do:</a:t>
            </a:r>
          </a:p>
          <a:p>
            <a:pPr marL="285750" indent="-285750">
              <a:buFontTx/>
              <a:buChar char="-"/>
            </a:pPr>
            <a:r>
              <a:rPr lang="pl-PL" dirty="0"/>
              <a:t>W semestrze zimowym: do 30 </a:t>
            </a:r>
            <a:r>
              <a:rPr lang="pl-PL" dirty="0" smtClean="0"/>
              <a:t>września</a:t>
            </a:r>
            <a:endParaRPr lang="pl-PL" dirty="0"/>
          </a:p>
          <a:p>
            <a:pPr marL="285750" indent="-285750">
              <a:buFontTx/>
              <a:buChar char="-"/>
            </a:pPr>
            <a:r>
              <a:rPr lang="pl-PL" dirty="0"/>
              <a:t>W semestrze letnim: do </a:t>
            </a:r>
            <a:r>
              <a:rPr lang="pl-PL" dirty="0" smtClean="0"/>
              <a:t>31 stycznia</a:t>
            </a:r>
          </a:p>
          <a:p>
            <a:endParaRPr lang="pl-PL" dirty="0" smtClean="0"/>
          </a:p>
          <a:p>
            <a:r>
              <a:rPr lang="pl-PL" dirty="0" smtClean="0"/>
              <a:t>3.     Ostateczny termin uzyskania wszystkich zaliczeń:</a:t>
            </a:r>
          </a:p>
          <a:p>
            <a:pPr marL="285750" indent="-285750">
              <a:buFontTx/>
              <a:buChar char="-"/>
            </a:pPr>
            <a:r>
              <a:rPr lang="pl-PL" dirty="0"/>
              <a:t>W semestrze zimowym: do </a:t>
            </a:r>
            <a:r>
              <a:rPr lang="pl-PL" dirty="0" smtClean="0"/>
              <a:t>28 lutego</a:t>
            </a:r>
            <a:endParaRPr lang="pl-PL" dirty="0"/>
          </a:p>
          <a:p>
            <a:pPr marL="285750" indent="-285750">
              <a:buFontTx/>
              <a:buChar char="-"/>
            </a:pPr>
            <a:r>
              <a:rPr lang="pl-PL" dirty="0"/>
              <a:t>W semestrze letnim: do </a:t>
            </a:r>
            <a:r>
              <a:rPr lang="pl-PL" dirty="0" smtClean="0"/>
              <a:t>20 września</a:t>
            </a:r>
            <a:endParaRPr lang="pl-PL" dirty="0"/>
          </a:p>
          <a:p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858" y="5589191"/>
            <a:ext cx="3774141" cy="126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47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Program MOST – praktyczny poradnik</a:t>
            </a:r>
          </a:p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pl-PL" dirty="0" smtClean="0"/>
              <a:t>Przepisy, które warto znać:</a:t>
            </a:r>
          </a:p>
          <a:p>
            <a:endParaRPr lang="pl-PL" dirty="0" smtClean="0"/>
          </a:p>
          <a:p>
            <a:pPr marL="342900" indent="-342900">
              <a:buAutoNum type="arabicPeriod"/>
            </a:pPr>
            <a:r>
              <a:rPr lang="pl-PL" dirty="0" smtClean="0"/>
              <a:t>Regulamin studiów UMK</a:t>
            </a:r>
          </a:p>
          <a:p>
            <a:r>
              <a:rPr lang="pl-PL" dirty="0" smtClean="0">
                <a:hlinkClick r:id="rId2"/>
              </a:rPr>
              <a:t>https</a:t>
            </a:r>
            <a:r>
              <a:rPr lang="pl-PL" dirty="0">
                <a:hlinkClick r:id="rId2"/>
              </a:rPr>
              <a:t>://</a:t>
            </a:r>
            <a:r>
              <a:rPr lang="pl-PL" dirty="0" smtClean="0">
                <a:hlinkClick r:id="rId2"/>
              </a:rPr>
              <a:t>serwisy.umk.pl/dzorgan/z/IxrdpL/2_Regulamin_studiow_tekst_jednolity.pdf</a:t>
            </a:r>
            <a:endParaRPr lang="pl-PL" dirty="0" smtClean="0"/>
          </a:p>
          <a:p>
            <a:endParaRPr lang="pl-PL" dirty="0" smtClean="0"/>
          </a:p>
          <a:p>
            <a:endParaRPr lang="pl-PL" dirty="0"/>
          </a:p>
          <a:p>
            <a:pPr marL="342900" indent="-342900">
              <a:buAutoNum type="arabicPeriod" startAt="2"/>
            </a:pPr>
            <a:r>
              <a:rPr lang="pl-PL" dirty="0" smtClean="0"/>
              <a:t>Regulamin Programu MOST</a:t>
            </a:r>
          </a:p>
          <a:p>
            <a:r>
              <a:rPr lang="pl-PL" dirty="0" smtClean="0">
                <a:hlinkClick r:id="rId3"/>
              </a:rPr>
              <a:t>https</a:t>
            </a:r>
            <a:r>
              <a:rPr lang="pl-PL" dirty="0">
                <a:hlinkClick r:id="rId3"/>
              </a:rPr>
              <a:t>://most.amu.edu.pl/jak-powstal-most/regulamin</a:t>
            </a:r>
            <a:r>
              <a:rPr lang="pl-PL" dirty="0" smtClean="0">
                <a:hlinkClick r:id="rId3"/>
              </a:rPr>
              <a:t>/</a:t>
            </a:r>
            <a:endParaRPr lang="pl-PL" dirty="0" smtClean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858" y="5589191"/>
            <a:ext cx="3774141" cy="126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548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Program MOST – praktyczny poradnik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pl-PL" dirty="0" smtClean="0"/>
              <a:t>Przed wyjazdem, w dziekanacie wydziału, należy: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złożyć wniosek o Indywidualny Plan Studiów</a:t>
            </a:r>
          </a:p>
          <a:p>
            <a:pPr marL="285750" indent="-285750">
              <a:buFontTx/>
              <a:buChar char="-"/>
            </a:pPr>
            <a:r>
              <a:rPr lang="pl-PL" dirty="0"/>
              <a:t>u</a:t>
            </a:r>
            <a:r>
              <a:rPr lang="pl-PL" dirty="0" smtClean="0"/>
              <a:t>zgodnić i uzyskać zatwierdzenie Porozumienia o programie zajęć</a:t>
            </a:r>
          </a:p>
          <a:p>
            <a:pPr marL="285750" indent="-285750">
              <a:buFontTx/>
              <a:buChar char="-"/>
            </a:pPr>
            <a:r>
              <a:rPr lang="pl-PL" dirty="0"/>
              <a:t>u</a:t>
            </a:r>
            <a:r>
              <a:rPr lang="pl-PL" dirty="0" smtClean="0"/>
              <a:t>aktualnić legitymację studencką</a:t>
            </a:r>
          </a:p>
          <a:p>
            <a:pPr marL="285750" indent="-285750">
              <a:buFontTx/>
              <a:buChar char="-"/>
            </a:pPr>
            <a:r>
              <a:rPr lang="pl-PL" dirty="0"/>
              <a:t>z</a:t>
            </a:r>
            <a:r>
              <a:rPr lang="pl-PL" dirty="0" smtClean="0"/>
              <a:t>adbać o własne sprawy, związane ze studiami, np. złożenie wniosku o stypendium, uzyskanie warunku, itp.</a:t>
            </a:r>
          </a:p>
          <a:p>
            <a:pPr marL="285750" indent="-285750">
              <a:buFontTx/>
              <a:buChar char="-"/>
            </a:pPr>
            <a:endParaRPr lang="pl-PL" dirty="0"/>
          </a:p>
          <a:p>
            <a:r>
              <a:rPr lang="pl-PL" dirty="0" smtClean="0"/>
              <a:t>Z koordynatorem Programu MOST w uczelni przyjmującej należy porozmawiać o: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terminach i zasadach obowiązujących w Uczelni przyjmującej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zasadach otrzymania miejsca w domu studenckim</a:t>
            </a:r>
          </a:p>
          <a:p>
            <a:r>
              <a:rPr lang="pl-PL" dirty="0" smtClean="0"/>
              <a:t>Uwaga! Zwykle można omawiać wszystkie te sprawy również z koordynatorem wydziałowym.</a:t>
            </a:r>
          </a:p>
          <a:p>
            <a:endParaRPr lang="pl-PL" dirty="0"/>
          </a:p>
          <a:p>
            <a:r>
              <a:rPr lang="pl-PL" dirty="0"/>
              <a:t>Spis </a:t>
            </a:r>
            <a:r>
              <a:rPr lang="pl-PL" dirty="0" smtClean="0"/>
              <a:t>uczelnianych koordynatorów Programu MOST: </a:t>
            </a:r>
          </a:p>
          <a:p>
            <a:r>
              <a:rPr lang="pl-PL" dirty="0" smtClean="0"/>
              <a:t>https</a:t>
            </a:r>
            <a:r>
              <a:rPr lang="pl-PL" dirty="0"/>
              <a:t>://most.amu.edu.pl/jak-powstal-most/kim-sa-koordynatorki-i-koordynatorzy/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858" y="5589191"/>
            <a:ext cx="3774141" cy="126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92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Program MOST – praktyczny poradnik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22"/>
          </p:nvPr>
        </p:nvSpPr>
        <p:spPr>
          <a:xfrm>
            <a:off x="469899" y="842682"/>
            <a:ext cx="7594601" cy="5024718"/>
          </a:xfrm>
        </p:spPr>
        <p:txBody>
          <a:bodyPr/>
          <a:lstStyle/>
          <a:p>
            <a:r>
              <a:rPr lang="pl-PL" dirty="0" smtClean="0"/>
              <a:t>Wzory dokumentów: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Porozumienie o programie zajęć – to indywidualny program studiów przygotowany przez studenta, uzgodniony pod względem formalnym i merytorycznym z administracją wydziału oraz koordynatorem kierunku a następnie podpisany przez dziekana (prodziekana) wydziału w uczelni macierzystej i dziekana (prodziekana) wydziału w uczelni przyjmującej.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Aneks do porozumienia o programie zajęć – przygotowywany w przypadku zmian w programie w trakcie semestru. Musi być zatwierdzony przez </a:t>
            </a:r>
            <a:r>
              <a:rPr lang="pl-PL" dirty="0"/>
              <a:t>dziekana (prodziekana) </a:t>
            </a:r>
            <a:r>
              <a:rPr lang="pl-PL" dirty="0" smtClean="0"/>
              <a:t>wydziału w uczelni </a:t>
            </a:r>
            <a:r>
              <a:rPr lang="pl-PL" dirty="0"/>
              <a:t>macierzystej i dziekana (prodziekana) </a:t>
            </a:r>
            <a:r>
              <a:rPr lang="pl-PL" dirty="0" smtClean="0"/>
              <a:t>wydziału w uczelni </a:t>
            </a:r>
            <a:r>
              <a:rPr lang="pl-PL" dirty="0"/>
              <a:t>przyjmującej</a:t>
            </a:r>
            <a:r>
              <a:rPr lang="pl-PL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Karta okresowych osiągnięć studenta – obowiązuje wymiennie wzór formularza lub wydruk z USOS podpisany przez dziekana (prodziekana) wydziału w uczelni przyjmującej. Kartę należy dostarczyć do dziekanatu w uczelni macierzystej.</a:t>
            </a:r>
            <a:endParaRPr lang="pl-PL" dirty="0"/>
          </a:p>
          <a:p>
            <a:endParaRPr lang="pl-PL" dirty="0" smtClean="0"/>
          </a:p>
          <a:p>
            <a:r>
              <a:rPr lang="pl-PL" dirty="0" smtClean="0"/>
              <a:t>Informacje o Programie znajdują się na stronie:</a:t>
            </a:r>
          </a:p>
          <a:p>
            <a:r>
              <a:rPr lang="pl-PL" dirty="0">
                <a:hlinkClick r:id="rId2"/>
              </a:rPr>
              <a:t>https://www.umk.pl/studenci/mobilnosc/most</a:t>
            </a:r>
            <a:r>
              <a:rPr lang="pl-PL" dirty="0" smtClean="0">
                <a:hlinkClick r:id="rId2"/>
              </a:rPr>
              <a:t>/</a:t>
            </a:r>
            <a:endParaRPr lang="pl-PL" dirty="0" smtClean="0"/>
          </a:p>
          <a:p>
            <a:endParaRPr lang="pl-PL" dirty="0"/>
          </a:p>
          <a:p>
            <a:r>
              <a:rPr lang="pl-PL" dirty="0" smtClean="0"/>
              <a:t>Strona </a:t>
            </a:r>
            <a:r>
              <a:rPr lang="pl-PL" dirty="0"/>
              <a:t>główna programu: </a:t>
            </a:r>
            <a:r>
              <a:rPr lang="pl-PL" dirty="0">
                <a:hlinkClick r:id="rId3"/>
              </a:rPr>
              <a:t>https://most.amu.edu.pl</a:t>
            </a:r>
            <a:r>
              <a:rPr lang="pl-PL" dirty="0" smtClean="0">
                <a:hlinkClick r:id="rId3"/>
              </a:rPr>
              <a:t>/</a:t>
            </a:r>
            <a:endParaRPr lang="pl-PL" dirty="0" smtClean="0"/>
          </a:p>
          <a:p>
            <a:r>
              <a:rPr lang="pl-PL" dirty="0" smtClean="0"/>
              <a:t>Facebook: </a:t>
            </a:r>
            <a:r>
              <a:rPr lang="pl-PL" dirty="0" smtClean="0">
                <a:hlinkClick r:id="rId4"/>
              </a:rPr>
              <a:t> https</a:t>
            </a:r>
            <a:r>
              <a:rPr lang="pl-PL" dirty="0">
                <a:hlinkClick r:id="rId4"/>
              </a:rPr>
              <a:t>://</a:t>
            </a:r>
            <a:r>
              <a:rPr lang="pl-PL" dirty="0" smtClean="0">
                <a:hlinkClick r:id="rId4"/>
              </a:rPr>
              <a:t>www.facebook.com/programmost2000</a:t>
            </a:r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858" y="5589191"/>
            <a:ext cx="3774141" cy="126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05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Program MOST – praktyczny poradnik</a:t>
            </a:r>
          </a:p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pl-PL" dirty="0" smtClean="0"/>
          </a:p>
          <a:p>
            <a:r>
              <a:rPr lang="pl-PL" b="1" dirty="0" smtClean="0"/>
              <a:t>Kontakt: </a:t>
            </a:r>
          </a:p>
          <a:p>
            <a:r>
              <a:rPr lang="pl-PL" b="1" dirty="0" smtClean="0"/>
              <a:t>Uczelniany Koordynator Programu MOST UMK</a:t>
            </a:r>
          </a:p>
          <a:p>
            <a:r>
              <a:rPr lang="pl-PL" b="1" dirty="0"/>
              <a:t>d</a:t>
            </a:r>
            <a:r>
              <a:rPr lang="pl-PL" b="1" dirty="0" smtClean="0"/>
              <a:t>r Iwona </a:t>
            </a:r>
            <a:r>
              <a:rPr lang="pl-PL" b="1" dirty="0" err="1" smtClean="0"/>
              <a:t>Salejko-Szyszczak</a:t>
            </a:r>
            <a:endParaRPr lang="pl-PL" b="1" dirty="0"/>
          </a:p>
          <a:p>
            <a:r>
              <a:rPr lang="pl-PL" b="1" dirty="0" smtClean="0"/>
              <a:t>Dział </a:t>
            </a:r>
            <a:r>
              <a:rPr lang="pl-PL" b="1" dirty="0" smtClean="0"/>
              <a:t>Dydaktyki</a:t>
            </a:r>
            <a:endParaRPr lang="pl-PL" b="1" dirty="0"/>
          </a:p>
          <a:p>
            <a:r>
              <a:rPr lang="pl-PL" b="1" dirty="0" smtClean="0"/>
              <a:t>ul. </a:t>
            </a:r>
            <a:r>
              <a:rPr lang="pl-PL" b="1" dirty="0"/>
              <a:t>Gagarina </a:t>
            </a:r>
            <a:r>
              <a:rPr lang="pl-PL" b="1" dirty="0" smtClean="0"/>
              <a:t>11 (Rektorat, pok. </a:t>
            </a:r>
            <a:r>
              <a:rPr lang="pl-PL" b="1" dirty="0" smtClean="0"/>
              <a:t>408), </a:t>
            </a:r>
            <a:r>
              <a:rPr lang="pl-PL" b="1" dirty="0"/>
              <a:t>87-100 Toruń</a:t>
            </a:r>
          </a:p>
          <a:p>
            <a:r>
              <a:rPr lang="pl-PL" b="1" dirty="0" smtClean="0"/>
              <a:t>iwonasal</a:t>
            </a:r>
            <a:r>
              <a:rPr lang="pl-PL" b="1" dirty="0" smtClean="0"/>
              <a:t>@umk.pl</a:t>
            </a:r>
            <a:endParaRPr lang="pl-PL" b="1" dirty="0"/>
          </a:p>
          <a:p>
            <a:r>
              <a:rPr lang="pl-PL" b="1" dirty="0" smtClean="0"/>
              <a:t>tel</a:t>
            </a:r>
            <a:r>
              <a:rPr lang="pl-PL" b="1" dirty="0"/>
              <a:t>. 56 </a:t>
            </a:r>
            <a:r>
              <a:rPr lang="pl-PL" b="1"/>
              <a:t>611 </a:t>
            </a:r>
            <a:r>
              <a:rPr lang="pl-PL" b="1" smtClean="0"/>
              <a:t>20</a:t>
            </a:r>
            <a:r>
              <a:rPr lang="pl-PL" b="1" smtClean="0"/>
              <a:t> 73</a:t>
            </a:r>
            <a:endParaRPr lang="pl-PL" b="1" dirty="0" smtClean="0"/>
          </a:p>
          <a:p>
            <a:endParaRPr lang="pl-PL" b="1" dirty="0"/>
          </a:p>
          <a:p>
            <a:endParaRPr lang="pl-PL" b="1" dirty="0" smtClean="0"/>
          </a:p>
          <a:p>
            <a:endParaRPr lang="pl-PL" b="1" dirty="0"/>
          </a:p>
          <a:p>
            <a:endParaRPr lang="pl-PL" b="1" dirty="0" smtClean="0"/>
          </a:p>
          <a:p>
            <a:endParaRPr lang="pl-PL" b="1" dirty="0"/>
          </a:p>
          <a:p>
            <a:endParaRPr lang="pl-PL" b="1" dirty="0" smtClean="0"/>
          </a:p>
          <a:p>
            <a:endParaRPr lang="pl-PL" b="1" dirty="0"/>
          </a:p>
          <a:p>
            <a:endParaRPr lang="pl-PL" b="1" dirty="0" smtClean="0"/>
          </a:p>
          <a:p>
            <a:endParaRPr lang="pl-PL" b="1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165" y="2058485"/>
            <a:ext cx="4867835" cy="479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5180"/>
      </p:ext>
    </p:extLst>
  </p:cSld>
  <p:clrMapOvr>
    <a:masterClrMapping/>
  </p:clrMapOvr>
</p:sld>
</file>

<file path=ppt/theme/theme1.xml><?xml version="1.0" encoding="utf-8"?>
<a:theme xmlns:a="http://schemas.openxmlformats.org/drawingml/2006/main" name="UM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12700">
          <a:solidFill>
            <a:srgbClr val="000000">
              <a:alpha val="0"/>
            </a:srgbClr>
          </a:solidFill>
          <a:prstDash val="soli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rtlCol="0">
        <a:spAutoFit/>
      </a:bodyPr>
      <a:lstStyle>
        <a:defPPr>
          <a:lnSpc>
            <a:spcPts val="3000"/>
          </a:lnSpc>
          <a:tabLst/>
          <a:defRPr sz="2400" dirty="0" err="1" smtClean="0">
            <a:solidFill>
              <a:srgbClr val="254AA5"/>
            </a:solidFill>
            <a:latin typeface="Calibri" pitchFamily="18" charset="0"/>
            <a:cs typeface="Calibri" pitchFamily="18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14763</TotalTime>
  <Words>398</Words>
  <Application>Microsoft Office PowerPoint</Application>
  <PresentationFormat>Pokaz na ekranie (4:3)</PresentationFormat>
  <Paragraphs>64</Paragraphs>
  <Slides>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7" baseType="lpstr">
      <vt:lpstr>UMK</vt:lpstr>
      <vt:lpstr>Program MOST – praktyczny poradnik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UMK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 prezentacji Powerpoint 4:3</dc:title>
  <dc:creator>UMK</dc:creator>
  <cp:lastModifiedBy>Iwona Salejko-Szyszczak</cp:lastModifiedBy>
  <cp:revision>114</cp:revision>
  <cp:lastPrinted>2022-09-07T06:13:53Z</cp:lastPrinted>
  <dcterms:created xsi:type="dcterms:W3CDTF">2016-01-15T08:49:16Z</dcterms:created>
  <dcterms:modified xsi:type="dcterms:W3CDTF">2025-10-29T08:28:17Z</dcterms:modified>
</cp:coreProperties>
</file>